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60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60"/>
  </p:normalViewPr>
  <p:slideViewPr>
    <p:cSldViewPr>
      <p:cViewPr varScale="1">
        <p:scale>
          <a:sx n="109" d="100"/>
          <a:sy n="109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B2CAE0B-A3E3-44BE-A28A-7EEA95DAED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CDBA2A0-8CC9-47F2-936F-E224E7AE32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Michelina</a:t>
            </a:r>
            <a:r>
              <a:rPr lang="en-US" dirty="0" smtClean="0"/>
              <a:t> and </a:t>
            </a:r>
            <a:r>
              <a:rPr lang="en-US" dirty="0" err="1" smtClean="0"/>
              <a:t>Kaiya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1 and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Launched on August 20, 1975</a:t>
            </a:r>
          </a:p>
          <a:p>
            <a:r>
              <a:rPr lang="en-US" dirty="0" smtClean="0"/>
              <a:t>Reached Mars on June 19, 1976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1: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455817"/>
            <a:ext cx="4953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0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air, surface, and to search for micro-organisms in soil.</a:t>
            </a:r>
          </a:p>
          <a:p>
            <a:r>
              <a:rPr lang="en-US" dirty="0" smtClean="0"/>
              <a:t>Looking for good spots for Viking 2 to land on surface.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1 Goals: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19400"/>
            <a:ext cx="3581400" cy="3256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640594"/>
            <a:ext cx="3314305" cy="340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36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16m diameter lander</a:t>
            </a:r>
          </a:p>
          <a:p>
            <a:r>
              <a:rPr lang="en-US" dirty="0" smtClean="0"/>
              <a:t>Honeycomb aluminum shock absorbers</a:t>
            </a:r>
          </a:p>
          <a:p>
            <a:r>
              <a:rPr lang="en-US" dirty="0" err="1" smtClean="0"/>
              <a:t>Aeroshell</a:t>
            </a:r>
            <a:endParaRPr lang="en-US" dirty="0" smtClean="0"/>
          </a:p>
          <a:p>
            <a:r>
              <a:rPr lang="en-US" dirty="0" smtClean="0"/>
              <a:t>18 nozzle design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facismile</a:t>
            </a:r>
            <a:r>
              <a:rPr lang="en-US" dirty="0" smtClean="0"/>
              <a:t> cameras</a:t>
            </a:r>
          </a:p>
          <a:p>
            <a:r>
              <a:rPr lang="en-US" dirty="0" smtClean="0"/>
              <a:t>Gas chromatograph mass-</a:t>
            </a:r>
            <a:r>
              <a:rPr lang="en-US" dirty="0" err="1" smtClean="0"/>
              <a:t>spectometer</a:t>
            </a:r>
            <a:endParaRPr lang="en-US" dirty="0" smtClean="0"/>
          </a:p>
          <a:p>
            <a:r>
              <a:rPr lang="en-US" dirty="0" smtClean="0"/>
              <a:t>X-ray fluorescence spectrometer</a:t>
            </a:r>
          </a:p>
          <a:p>
            <a:r>
              <a:rPr lang="en-US" dirty="0" smtClean="0"/>
              <a:t>3 axis </a:t>
            </a:r>
            <a:r>
              <a:rPr lang="en-US" dirty="0" err="1" smtClean="0"/>
              <a:t>seisometer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1 Instruments: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353768"/>
            <a:ext cx="5648304" cy="238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7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Operated for 2,306 days. </a:t>
            </a:r>
            <a:r>
              <a:rPr lang="en-US" dirty="0" smtClean="0"/>
              <a:t>(6 years)</a:t>
            </a:r>
          </a:p>
          <a:p>
            <a:r>
              <a:rPr lang="en-US" dirty="0" smtClean="0"/>
              <a:t>Weathered basaltic lava</a:t>
            </a:r>
          </a:p>
          <a:p>
            <a:r>
              <a:rPr lang="en-US" dirty="0" smtClean="0"/>
              <a:t>All samples heated by GCMS gave off 1% of water</a:t>
            </a:r>
          </a:p>
          <a:p>
            <a:r>
              <a:rPr lang="en-US" dirty="0" smtClean="0"/>
              <a:t>Biological experiments: </a:t>
            </a:r>
            <a:r>
              <a:rPr lang="en-US" dirty="0" err="1" smtClean="0"/>
              <a:t>Pyrolytic</a:t>
            </a:r>
            <a:r>
              <a:rPr lang="en-US" dirty="0" smtClean="0"/>
              <a:t> Release, Labeled Release and Gas Exchange experiment</a:t>
            </a:r>
          </a:p>
          <a:p>
            <a:r>
              <a:rPr lang="en-US" dirty="0" smtClean="0"/>
              <a:t>Similar to Antarctica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1 Results: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64292"/>
            <a:ext cx="7848600" cy="279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0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Launch: Sept. 9, 1975; Cape Canaveral Air Force Station, Florida</a:t>
            </a:r>
          </a:p>
          <a:p>
            <a:r>
              <a:rPr lang="en-US" dirty="0" smtClean="0"/>
              <a:t>Land: Nov. 3, 1976; Utopia </a:t>
            </a:r>
            <a:r>
              <a:rPr lang="en-US" dirty="0" err="1" smtClean="0"/>
              <a:t>Planitia</a:t>
            </a:r>
            <a:r>
              <a:rPr lang="en-US" dirty="0" smtClean="0"/>
              <a:t>, Mars </a:t>
            </a:r>
          </a:p>
          <a:p>
            <a:r>
              <a:rPr lang="en-US" dirty="0" smtClean="0"/>
              <a:t>Began Orbiting: Oct. 5, 1976</a:t>
            </a:r>
          </a:p>
          <a:p>
            <a:r>
              <a:rPr lang="en-US" dirty="0" smtClean="0"/>
              <a:t>Mission end: April 11, 1980</a:t>
            </a:r>
          </a:p>
          <a:p>
            <a:r>
              <a:rPr lang="en-US" dirty="0" smtClean="0"/>
              <a:t>Two part- Orbiter and Lander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2: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905" y="3581400"/>
            <a:ext cx="4359124" cy="326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2768"/>
            <a:ext cx="3962400" cy="296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55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Orbiter: </a:t>
            </a:r>
          </a:p>
          <a:p>
            <a:pPr lvl="1"/>
            <a:r>
              <a:rPr lang="en-US" dirty="0" smtClean="0"/>
              <a:t>High resolution map of the planet -&gt; take pictures</a:t>
            </a:r>
          </a:p>
          <a:p>
            <a:pPr lvl="1"/>
            <a:r>
              <a:rPr lang="en-US" dirty="0" smtClean="0"/>
              <a:t>Signs of Life</a:t>
            </a:r>
          </a:p>
          <a:p>
            <a:pPr lvl="1"/>
            <a:r>
              <a:rPr lang="en-US" dirty="0" smtClean="0"/>
              <a:t>Help direct the lander with its landing</a:t>
            </a:r>
          </a:p>
          <a:p>
            <a:r>
              <a:rPr lang="en-US" dirty="0" smtClean="0"/>
              <a:t>Lander:</a:t>
            </a:r>
          </a:p>
          <a:p>
            <a:pPr lvl="1"/>
            <a:r>
              <a:rPr lang="en-US" dirty="0" smtClean="0"/>
              <a:t>Signs of Life</a:t>
            </a:r>
          </a:p>
          <a:p>
            <a:pPr lvl="1"/>
            <a:r>
              <a:rPr lang="en-US" dirty="0" smtClean="0"/>
              <a:t>Close up examination of the surface -&gt; take pictures</a:t>
            </a:r>
          </a:p>
          <a:p>
            <a:pPr marL="365760" lvl="1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2 Goals: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3"/>
          <a:stretch/>
        </p:blipFill>
        <p:spPr bwMode="auto">
          <a:xfrm>
            <a:off x="0" y="4256432"/>
            <a:ext cx="2438400" cy="260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3" b="25641"/>
          <a:stretch/>
        </p:blipFill>
        <p:spPr bwMode="auto">
          <a:xfrm>
            <a:off x="4470399" y="4271656"/>
            <a:ext cx="3060559" cy="258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897" y="4284897"/>
            <a:ext cx="2573104" cy="257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/>
          <a:stretch/>
        </p:blipFill>
        <p:spPr bwMode="auto">
          <a:xfrm>
            <a:off x="1923184" y="4284897"/>
            <a:ext cx="2547215" cy="259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27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Orbiter: </a:t>
            </a:r>
          </a:p>
          <a:p>
            <a:pPr lvl="1"/>
            <a:r>
              <a:rPr lang="en-US" dirty="0" smtClean="0"/>
              <a:t>Imaging System -&gt; Camera</a:t>
            </a:r>
          </a:p>
          <a:p>
            <a:pPr lvl="1"/>
            <a:r>
              <a:rPr lang="en-US" dirty="0" smtClean="0"/>
              <a:t>Atmospheric water detector -&gt; Signs of water</a:t>
            </a:r>
          </a:p>
          <a:p>
            <a:pPr lvl="1"/>
            <a:r>
              <a:rPr lang="en-US" dirty="0" smtClean="0"/>
              <a:t>Infrared thermal mapper -&gt; Detect emitted and reflected radiance of Mars</a:t>
            </a:r>
          </a:p>
          <a:p>
            <a:r>
              <a:rPr lang="en-US" dirty="0"/>
              <a:t>Lander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Imaging System -&gt; Camera</a:t>
            </a:r>
          </a:p>
          <a:p>
            <a:pPr lvl="1"/>
            <a:r>
              <a:rPr lang="en-US" dirty="0" smtClean="0"/>
              <a:t>Gas chromatograph mass spectrometer -&gt; composition of the surface</a:t>
            </a:r>
          </a:p>
          <a:p>
            <a:pPr lvl="1"/>
            <a:r>
              <a:rPr lang="en-US" dirty="0" err="1" smtClean="0"/>
              <a:t>Seismeter</a:t>
            </a:r>
            <a:r>
              <a:rPr lang="en-US" dirty="0" smtClean="0"/>
              <a:t> -&gt;geological activity (dead planet?)</a:t>
            </a:r>
          </a:p>
          <a:p>
            <a:pPr lvl="1"/>
            <a:r>
              <a:rPr lang="en-US" dirty="0" smtClean="0"/>
              <a:t>X-ray fluorescence spectrometer -&gt; composition of the surface</a:t>
            </a:r>
          </a:p>
          <a:p>
            <a:pPr lvl="1"/>
            <a:r>
              <a:rPr lang="en-US" dirty="0" smtClean="0"/>
              <a:t>Biological laboratory -&gt;signs of life or possibility of life</a:t>
            </a:r>
          </a:p>
          <a:p>
            <a:pPr lvl="1"/>
            <a:r>
              <a:rPr lang="en-US" dirty="0" smtClean="0"/>
              <a:t>Weather instrument package -&gt; atmosphere</a:t>
            </a:r>
          </a:p>
          <a:p>
            <a:pPr lvl="1"/>
            <a:r>
              <a:rPr lang="en-US" dirty="0" smtClean="0"/>
              <a:t>Remote sampler arm -&gt; pick up objects for closer examination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2 Instruments: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321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Didn’t find life but found elements necessary for life</a:t>
            </a:r>
          </a:p>
          <a:p>
            <a:pPr lvl="1"/>
            <a:r>
              <a:rPr lang="en-US" dirty="0" smtClean="0"/>
              <a:t>Carbon, Nitrogen, Hydrogen, Oxygen and Phosphorus</a:t>
            </a:r>
          </a:p>
          <a:p>
            <a:r>
              <a:rPr lang="en-US" dirty="0" smtClean="0"/>
              <a:t>High Resolution Pictures</a:t>
            </a:r>
          </a:p>
          <a:p>
            <a:r>
              <a:rPr lang="en-US" dirty="0" smtClean="0"/>
              <a:t>Mapped the planet </a:t>
            </a:r>
          </a:p>
          <a:p>
            <a:r>
              <a:rPr lang="en-US" dirty="0" smtClean="0"/>
              <a:t>Soil Analysis:</a:t>
            </a:r>
          </a:p>
          <a:p>
            <a:pPr lvl="1"/>
            <a:r>
              <a:rPr lang="en-US" dirty="0" smtClean="0"/>
              <a:t>Basaltic Lava based, high levels of Silicon</a:t>
            </a:r>
          </a:p>
          <a:p>
            <a:pPr marL="365760" lvl="1" indent="0">
              <a:buNone/>
            </a:pPr>
            <a:r>
              <a:rPr lang="en-US" dirty="0" smtClean="0"/>
              <a:t>and Iron, Magnesium, Aluminum, Sulfur, Calcium and Titanium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2 Results: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53491"/>
            <a:ext cx="3048000" cy="244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63" y="4572000"/>
            <a:ext cx="3028293" cy="238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433769"/>
            <a:ext cx="2576286" cy="144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81" y="4280757"/>
            <a:ext cx="2908049" cy="261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84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46</TotalTime>
  <Words>345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Viking 1 and 2</vt:lpstr>
      <vt:lpstr>Viking 1:</vt:lpstr>
      <vt:lpstr>Viking 1 Goals: </vt:lpstr>
      <vt:lpstr>Viking 1 Instruments:</vt:lpstr>
      <vt:lpstr>Viking 1 Results:</vt:lpstr>
      <vt:lpstr>Viking 2:</vt:lpstr>
      <vt:lpstr>Viking 2 Goals: </vt:lpstr>
      <vt:lpstr>Viking 2 Instruments: </vt:lpstr>
      <vt:lpstr>Viking 2 Results: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Viking 1 and 2</dc:title>
  <dc:creator>vci</dc:creator>
  <cp:lastModifiedBy>Daniel Faught</cp:lastModifiedBy>
  <cp:revision>6</cp:revision>
  <dcterms:created xsi:type="dcterms:W3CDTF">2014-03-24T18:30:13Z</dcterms:created>
  <dcterms:modified xsi:type="dcterms:W3CDTF">2014-03-24T19:19:21Z</dcterms:modified>
</cp:coreProperties>
</file>